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10"/>
  </p:notesMasterIdLst>
  <p:sldIdLst>
    <p:sldId id="401" r:id="rId5"/>
    <p:sldId id="403" r:id="rId6"/>
    <p:sldId id="402" r:id="rId7"/>
    <p:sldId id="404" r:id="rId8"/>
    <p:sldId id="40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6" autoAdjust="0"/>
    <p:restoredTop sz="96208" autoAdjust="0"/>
  </p:normalViewPr>
  <p:slideViewPr>
    <p:cSldViewPr snapToGrid="0">
      <p:cViewPr>
        <p:scale>
          <a:sx n="100" d="100"/>
          <a:sy n="100" d="100"/>
        </p:scale>
        <p:origin x="-446" y="58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0B616-BCB2-4E7C-BAA6-B90DF21B9EDF}" type="datetimeFigureOut">
              <a:rPr lang="en-US" smtClean="0"/>
              <a:t>12/23/23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EDF81-139F-488C-872B-4720FBA6BF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anchor="ctr"/>
          <a:lstStyle>
            <a:lvl1pPr marL="0" indent="0" algn="l">
              <a:buNone/>
              <a:defRPr sz="28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0" name="Text Placeholder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RPS</a:t>
            </a:r>
            <a:br>
              <a:rPr lang="en-US" dirty="0"/>
            </a:br>
            <a:r>
              <a:rPr lang="en-US" dirty="0" err="1"/>
              <a:t>Codificado</a:t>
            </a:r>
            <a:r>
              <a:rPr lang="en-US" dirty="0"/>
              <a:t> en Python 🐍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Nombre</a:t>
            </a:r>
            <a:r>
              <a:rPr lang="en-US" dirty="0"/>
              <a:t>: </a:t>
            </a:r>
            <a:r>
              <a:rPr lang="en-US" dirty="0" err="1"/>
              <a:t>cristhian</a:t>
            </a:r>
            <a:r>
              <a:rPr lang="en-US" dirty="0"/>
              <a:t> andres perez </a:t>
            </a:r>
          </a:p>
          <a:p>
            <a:r>
              <a:rPr lang="en-US" dirty="0" err="1"/>
              <a:t>Clase</a:t>
            </a:r>
            <a:r>
              <a:rPr lang="en-US" dirty="0"/>
              <a:t>: </a:t>
            </a:r>
            <a:r>
              <a:rPr lang="en-US" dirty="0" err="1"/>
              <a:t>Logica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Piedra</a:t>
            </a:r>
            <a:r>
              <a:rPr lang="en-US" dirty="0"/>
              <a:t> </a:t>
            </a:r>
            <a:r>
              <a:rPr lang="en-US" dirty="0" err="1"/>
              <a:t>papel</a:t>
            </a:r>
            <a:r>
              <a:rPr lang="en-US" dirty="0"/>
              <a:t> o </a:t>
            </a:r>
            <a:r>
              <a:rPr lang="en-US" dirty="0" err="1"/>
              <a:t>tijeras</a:t>
            </a:r>
            <a:r>
              <a:rPr lang="en-US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presentacion</a:t>
            </a:r>
            <a:r>
              <a:rPr lang="en-US" dirty="0"/>
              <a:t> </a:t>
            </a:r>
            <a:r>
              <a:rPr lang="en-US" dirty="0" err="1"/>
              <a:t>busca</a:t>
            </a:r>
            <a:r>
              <a:rPr lang="en-US" dirty="0"/>
              <a:t> </a:t>
            </a:r>
            <a:r>
              <a:rPr lang="en-US" dirty="0" err="1"/>
              <a:t>demostrar</a:t>
            </a:r>
            <a:r>
              <a:rPr lang="en-US" dirty="0"/>
              <a:t> la </a:t>
            </a:r>
            <a:r>
              <a:rPr lang="en-US" dirty="0" err="1"/>
              <a:t>funcionalidad</a:t>
            </a:r>
            <a:r>
              <a:rPr lang="en-US" dirty="0"/>
              <a:t> de mi </a:t>
            </a:r>
            <a:r>
              <a:rPr lang="en-US" dirty="0" err="1"/>
              <a:t>codigo</a:t>
            </a:r>
            <a:r>
              <a:rPr lang="en-US" dirty="0"/>
              <a:t> para el </a:t>
            </a:r>
            <a:r>
              <a:rPr lang="en-US" dirty="0" err="1"/>
              <a:t>desarrollo</a:t>
            </a:r>
            <a:r>
              <a:rPr lang="en-US" dirty="0"/>
              <a:t> del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piedra</a:t>
            </a:r>
            <a:r>
              <a:rPr lang="en-US" dirty="0"/>
              <a:t> </a:t>
            </a:r>
            <a:r>
              <a:rPr lang="en-US" dirty="0" err="1"/>
              <a:t>papel</a:t>
            </a:r>
            <a:r>
              <a:rPr lang="en-US" dirty="0"/>
              <a:t> y </a:t>
            </a:r>
            <a:r>
              <a:rPr lang="en-US" dirty="0" err="1"/>
              <a:t>tijeras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0E469817-940E-4A7E-82D2-9FC9B4D3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Presentation Title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ABAFC012-6DC9-8B27-04C0-75F9395B8A0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0103" b="10103"/>
          <a:stretch/>
        </p:blipFill>
        <p:spPr>
          <a:xfrm>
            <a:off x="4915646" y="0"/>
            <a:ext cx="4039364" cy="3529014"/>
          </a:xfr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71C91829-D166-C7B1-B312-6FB9B83E5E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559" b="7559"/>
          <a:stretch/>
        </p:blipFill>
        <p:spPr/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F9644BAF-0C58-1A29-1365-BA7C0065FF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13889" b="13889"/>
          <a:stretch/>
        </p:blipFill>
        <p:spPr/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A4653716-0FF8-45CC-84E2-8A9E76DAD46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t="14891" b="14891"/>
          <a:stretch/>
        </p:blipFill>
        <p:spPr/>
      </p:pic>
    </p:spTree>
    <p:extLst>
      <p:ext uri="{BB962C8B-B14F-4D97-AF65-F5344CB8AC3E}">
        <p14:creationId xmlns:p14="http://schemas.microsoft.com/office/powerpoint/2010/main" val="191294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67F229A-48C3-4BE7-96EC-3C05DC7FB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 err="1"/>
              <a:t>Uso</a:t>
            </a:r>
            <a:r>
              <a:rPr lang="en-US" i="0" dirty="0"/>
              <a:t> de </a:t>
            </a:r>
            <a:r>
              <a:rPr lang="en-US" i="0" dirty="0" err="1"/>
              <a:t>bucles</a:t>
            </a:r>
            <a:r>
              <a:rPr lang="en-US" i="0" dirty="0"/>
              <a:t>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041F48D-F184-4F9F-B5AC-F127F0898F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1800" dirty="0" err="1"/>
              <a:t>Mediante</a:t>
            </a:r>
            <a:r>
              <a:rPr lang="en-US" sz="1800" dirty="0"/>
              <a:t> el </a:t>
            </a:r>
            <a:r>
              <a:rPr lang="en-US" sz="1800" dirty="0" err="1"/>
              <a:t>bucle</a:t>
            </a:r>
            <a:r>
              <a:rPr lang="en-US" sz="1800" dirty="0"/>
              <a:t> while </a:t>
            </a:r>
            <a:r>
              <a:rPr lang="en-US" sz="1800" dirty="0" err="1"/>
              <a:t>busco</a:t>
            </a:r>
            <a:r>
              <a:rPr lang="en-US" sz="1800" dirty="0"/>
              <a:t> que el </a:t>
            </a:r>
            <a:r>
              <a:rPr lang="en-US" sz="1800" dirty="0" err="1"/>
              <a:t>juego</a:t>
            </a:r>
            <a:r>
              <a:rPr lang="en-US" sz="1800" dirty="0"/>
              <a:t> </a:t>
            </a:r>
            <a:r>
              <a:rPr lang="en-US" sz="1800" dirty="0" err="1"/>
              <a:t>pueda</a:t>
            </a:r>
            <a:r>
              <a:rPr lang="en-US" sz="1800" dirty="0"/>
              <a:t> </a:t>
            </a:r>
            <a:r>
              <a:rPr lang="en-US" sz="1800" dirty="0" err="1"/>
              <a:t>repetirse</a:t>
            </a:r>
            <a:r>
              <a:rPr lang="en-US" sz="1800" dirty="0"/>
              <a:t> de </a:t>
            </a:r>
            <a:r>
              <a:rPr lang="en-US" sz="1800" dirty="0" err="1"/>
              <a:t>manera</a:t>
            </a:r>
            <a:r>
              <a:rPr lang="en-US" sz="1800" dirty="0"/>
              <a:t> </a:t>
            </a:r>
            <a:r>
              <a:rPr lang="en-US" sz="1800" dirty="0" err="1"/>
              <a:t>indefinida</a:t>
            </a:r>
            <a:r>
              <a:rPr lang="en-US" sz="1800" dirty="0"/>
              <a:t> </a:t>
            </a:r>
            <a:r>
              <a:rPr lang="en-US" sz="1800" dirty="0" err="1"/>
              <a:t>tal</a:t>
            </a:r>
            <a:r>
              <a:rPr lang="en-US" sz="1800" dirty="0"/>
              <a:t> </a:t>
            </a:r>
            <a:r>
              <a:rPr lang="en-US" sz="1800" dirty="0" err="1"/>
              <a:t>como</a:t>
            </a:r>
            <a:r>
              <a:rPr lang="en-US" sz="1800" dirty="0"/>
              <a:t> se nos </a:t>
            </a:r>
            <a:r>
              <a:rPr lang="en-US" sz="1800" dirty="0" err="1"/>
              <a:t>pidio</a:t>
            </a:r>
            <a:r>
              <a:rPr lang="en-US" sz="1800" dirty="0"/>
              <a:t> </a:t>
            </a:r>
            <a:r>
              <a:rPr lang="en-US" sz="1800" dirty="0" err="1"/>
              <a:t>implementar</a:t>
            </a:r>
            <a:r>
              <a:rPr lang="en-US" sz="1800" dirty="0"/>
              <a:t> </a:t>
            </a:r>
            <a:r>
              <a:rPr lang="en-US" sz="1800" dirty="0" err="1"/>
              <a:t>dentro</a:t>
            </a:r>
            <a:r>
              <a:rPr lang="en-US" sz="1800" dirty="0"/>
              <a:t> de </a:t>
            </a:r>
            <a:r>
              <a:rPr lang="en-US" sz="1800" dirty="0" err="1"/>
              <a:t>nuestro</a:t>
            </a:r>
            <a:r>
              <a:rPr lang="en-US" sz="1800" dirty="0"/>
              <a:t> </a:t>
            </a:r>
            <a:r>
              <a:rPr lang="en-US" sz="1800" dirty="0" err="1"/>
              <a:t>codigo</a:t>
            </a:r>
            <a:r>
              <a:rPr lang="en-US" sz="1800" dirty="0"/>
              <a:t> 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C693BAD-6B4E-48AD-88BF-D933B374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B9E4CF7-70FB-40DF-BE47-6E5AE315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1EA167B-7079-4284-997F-7309C510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15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78FAAB-8DFA-4475-B8B6-51A3ED1931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14300"/>
            <a:ext cx="6107113" cy="1463675"/>
          </a:xfrm>
        </p:spPr>
        <p:txBody>
          <a:bodyPr/>
          <a:lstStyle/>
          <a:p>
            <a:r>
              <a:rPr lang="en-US" i="0" dirty="0" err="1"/>
              <a:t>Uso</a:t>
            </a:r>
            <a:r>
              <a:rPr lang="en-US" i="0" dirty="0"/>
              <a:t> de If y boolean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237BABF-398B-4F17-B288-42D7047C2B6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900738" y="4600575"/>
            <a:ext cx="6291262" cy="6492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Para </a:t>
            </a:r>
            <a:r>
              <a:rPr lang="en-US" dirty="0" err="1"/>
              <a:t>poder</a:t>
            </a:r>
            <a:r>
              <a:rPr lang="en-US" dirty="0"/>
              <a:t> </a:t>
            </a:r>
            <a:r>
              <a:rPr lang="en-US" dirty="0" err="1"/>
              <a:t>desarrollar</a:t>
            </a:r>
            <a:r>
              <a:rPr lang="en-US" dirty="0"/>
              <a:t> este </a:t>
            </a:r>
            <a:r>
              <a:rPr lang="en-US" dirty="0" err="1"/>
              <a:t>programa</a:t>
            </a:r>
            <a:r>
              <a:rPr lang="en-US" dirty="0"/>
              <a:t> se </a:t>
            </a:r>
            <a:r>
              <a:rPr lang="en-US" dirty="0" err="1"/>
              <a:t>hizo</a:t>
            </a:r>
            <a:r>
              <a:rPr lang="en-US" dirty="0"/>
              <a:t> </a:t>
            </a:r>
            <a:r>
              <a:rPr lang="en-US" dirty="0" err="1"/>
              <a:t>uso</a:t>
            </a:r>
            <a:r>
              <a:rPr lang="en-US" dirty="0"/>
              <a:t> de if, if not, else y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booleanos</a:t>
            </a: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625AFE2-BB57-A1A4-0C12-AE2945E99C6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17314" r="17314"/>
          <a:stretch/>
        </p:blipFill>
        <p:spPr>
          <a:xfrm>
            <a:off x="0" y="0"/>
            <a:ext cx="6105525" cy="6240463"/>
          </a:xfrm>
        </p:spPr>
      </p:pic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67164B51-8605-2FB2-83CD-EA31628E61B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l="6433" r="6433"/>
          <a:stretch/>
        </p:blipFill>
        <p:spPr>
          <a:xfrm>
            <a:off x="7250113" y="211138"/>
            <a:ext cx="4941887" cy="387826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284541-72D7-1BF2-5375-7AFF1E7A1AF9}"/>
              </a:ext>
            </a:extLst>
          </p:cNvPr>
          <p:cNvSpPr txBox="1"/>
          <p:nvPr/>
        </p:nvSpPr>
        <p:spPr>
          <a:xfrm rot="10800000" flipV="1">
            <a:off x="6675298" y="5266741"/>
            <a:ext cx="51540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If para </a:t>
            </a:r>
            <a:r>
              <a:rPr lang="en-US" dirty="0" err="1"/>
              <a:t>poder</a:t>
            </a: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que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sucede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se da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accion</a:t>
            </a:r>
            <a:r>
              <a:rPr lang="en-US" dirty="0"/>
              <a:t> en </a:t>
            </a:r>
            <a:r>
              <a:rPr lang="en-US" dirty="0" err="1"/>
              <a:t>concreto</a:t>
            </a:r>
            <a:endParaRPr lang="en-US" dirty="0"/>
          </a:p>
          <a:p>
            <a:pPr algn="l"/>
            <a:r>
              <a:rPr lang="en-US" dirty="0"/>
              <a:t>If Not se </a:t>
            </a:r>
            <a:r>
              <a:rPr lang="en-US" dirty="0" err="1"/>
              <a:t>implemente</a:t>
            </a:r>
            <a:r>
              <a:rPr lang="en-US" dirty="0"/>
              <a:t> para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accion</a:t>
            </a:r>
            <a:r>
              <a:rPr lang="en-US" dirty="0"/>
              <a:t> en </a:t>
            </a:r>
            <a:r>
              <a:rPr lang="en-US" dirty="0" err="1"/>
              <a:t>caso</a:t>
            </a:r>
            <a:r>
              <a:rPr lang="en-US" dirty="0"/>
              <a:t> de que el if no se </a:t>
            </a:r>
            <a:r>
              <a:rPr lang="en-US" dirty="0" err="1"/>
              <a:t>cumpla</a:t>
            </a: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727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1997DA-C17B-FCFE-EEC6-8D7B5DC03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EF7907-4EF5-8F66-2CAA-A2CAF9519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0A1AA-1861-766B-7199-F8CCD9738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DA29E-6F4E-66CF-569C-7B03CBDEF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729" y="136525"/>
            <a:ext cx="8471293" cy="67343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DE2B7C-16E6-9962-5B6C-355E04D78992}"/>
              </a:ext>
            </a:extLst>
          </p:cNvPr>
          <p:cNvSpPr txBox="1"/>
          <p:nvPr/>
        </p:nvSpPr>
        <p:spPr>
          <a:xfrm>
            <a:off x="510668" y="440693"/>
            <a:ext cx="185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Diagrama</a:t>
            </a:r>
            <a:r>
              <a:rPr lang="en-US" dirty="0"/>
              <a:t> de </a:t>
            </a:r>
            <a:r>
              <a:rPr lang="en-US" dirty="0" err="1"/>
              <a:t>flujo</a:t>
            </a:r>
            <a:r>
              <a:rPr lang="en-US" dirty="0"/>
              <a:t> general de mi </a:t>
            </a:r>
            <a:r>
              <a:rPr lang="en-US" dirty="0" err="1"/>
              <a:t>aplicacione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0549"/>
      </p:ext>
    </p:extLst>
  </p:cSld>
  <p:clrMapOvr>
    <a:masterClrMapping/>
  </p:clrMapOvr>
</p:sld>
</file>

<file path=ppt/theme/theme1.xml><?xml version="1.0" encoding="utf-8"?>
<a:theme xmlns:a="http://schemas.openxmlformats.org/drawingml/2006/main" name="Brush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" id="{83ACE2F6-3F27-4C0C-9F26-3A644E012A31}" vid="{2791EB26-28CE-473B-9B2E-6D68997E89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542</Words>
  <Application>Microsoft Office PowerPoint</Application>
  <PresentationFormat>Widescreen</PresentationFormat>
  <Paragraphs>115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Brush</vt:lpstr>
      <vt:lpstr>RPS Codificado en Python 🐍</vt:lpstr>
      <vt:lpstr>Piedra papel o tijeras </vt:lpstr>
      <vt:lpstr>Uso de bucles </vt:lpstr>
      <vt:lpstr>Uso de If y boolean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RPS Codificado en Python 🐍</dc:title>
  <dc:creator>Daniella Sanchez</dc:creator>
  <cp:lastModifiedBy>Sanchez,</cp:lastModifiedBy>
  <cp:revision>3</cp:revision>
  <dcterms:created xsi:type="dcterms:W3CDTF">2023-12-23T22:57:08Z</dcterms:created>
  <dcterms:modified xsi:type="dcterms:W3CDTF">2023-12-23T23:29:35Z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